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57" r:id="rId4"/>
    <p:sldId id="258" r:id="rId5"/>
    <p:sldId id="259" r:id="rId6"/>
  </p:sldIdLst>
  <p:sldSz cx="12192000" cy="6858000"/>
  <p:notesSz cx="6858000" cy="9144000"/>
  <p:custDataLst>
    <p:tags r:id="rId1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1" Type="http://schemas.openxmlformats.org/officeDocument/2006/relationships/tags" Target="tags/tag194.xml"/><Relationship Id="rId10" Type="http://schemas.openxmlformats.org/officeDocument/2006/relationships/commentAuthors" Target="commentAuthor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70.xml"/><Relationship Id="rId8" Type="http://schemas.openxmlformats.org/officeDocument/2006/relationships/tags" Target="../tags/tag69.xml"/><Relationship Id="rId7" Type="http://schemas.openxmlformats.org/officeDocument/2006/relationships/tags" Target="../tags/tag68.xml"/><Relationship Id="rId6" Type="http://schemas.openxmlformats.org/officeDocument/2006/relationships/tags" Target="../tags/tag67.xml"/><Relationship Id="rId5" Type="http://schemas.openxmlformats.org/officeDocument/2006/relationships/tags" Target="../tags/tag66.xml"/><Relationship Id="rId4" Type="http://schemas.openxmlformats.org/officeDocument/2006/relationships/tags" Target="../tags/tag65.xml"/><Relationship Id="rId3" Type="http://schemas.openxmlformats.org/officeDocument/2006/relationships/tags" Target="../tags/tag64.xml"/><Relationship Id="rId2" Type="http://schemas.openxmlformats.org/officeDocument/2006/relationships/tags" Target="../tags/tag63.xml"/><Relationship Id="rId14" Type="http://schemas.openxmlformats.org/officeDocument/2006/relationships/tags" Target="../tags/tag75.xml"/><Relationship Id="rId13" Type="http://schemas.openxmlformats.org/officeDocument/2006/relationships/tags" Target="../tags/tag74.xml"/><Relationship Id="rId12" Type="http://schemas.openxmlformats.org/officeDocument/2006/relationships/tags" Target="../tags/tag73.xml"/><Relationship Id="rId11" Type="http://schemas.openxmlformats.org/officeDocument/2006/relationships/tags" Target="../tags/tag72.xml"/><Relationship Id="rId10" Type="http://schemas.openxmlformats.org/officeDocument/2006/relationships/tags" Target="../tags/tag71.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80.xml"/><Relationship Id="rId5" Type="http://schemas.openxmlformats.org/officeDocument/2006/relationships/tags" Target="../tags/tag79.xml"/><Relationship Id="rId4" Type="http://schemas.openxmlformats.org/officeDocument/2006/relationships/tags" Target="../tags/tag78.xml"/><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tags" Target="../tags/tag86.xml"/><Relationship Id="rId6" Type="http://schemas.openxmlformats.org/officeDocument/2006/relationships/tags" Target="../tags/tag85.xml"/><Relationship Id="rId5" Type="http://schemas.openxmlformats.org/officeDocument/2006/relationships/tags" Target="../tags/tag84.xml"/><Relationship Id="rId4" Type="http://schemas.openxmlformats.org/officeDocument/2006/relationships/tags" Target="../tags/tag83.xml"/><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7" Type="http://schemas.openxmlformats.org/officeDocument/2006/relationships/tags" Target="../tags/tag92.xml"/><Relationship Id="rId6" Type="http://schemas.openxmlformats.org/officeDocument/2006/relationships/tags" Target="../tags/tag91.xml"/><Relationship Id="rId5" Type="http://schemas.openxmlformats.org/officeDocument/2006/relationships/tags" Target="../tags/tag90.xml"/><Relationship Id="rId4" Type="http://schemas.openxmlformats.org/officeDocument/2006/relationships/tags" Target="../tags/tag89.xml"/><Relationship Id="rId3" Type="http://schemas.openxmlformats.org/officeDocument/2006/relationships/tags" Target="../tags/tag88.xml"/><Relationship Id="rId2" Type="http://schemas.openxmlformats.org/officeDocument/2006/relationships/tags" Target="../tags/tag87.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00.xml"/><Relationship Id="rId8" Type="http://schemas.openxmlformats.org/officeDocument/2006/relationships/tags" Target="../tags/tag99.xml"/><Relationship Id="rId7" Type="http://schemas.openxmlformats.org/officeDocument/2006/relationships/tags" Target="../tags/tag98.xml"/><Relationship Id="rId6" Type="http://schemas.openxmlformats.org/officeDocument/2006/relationships/tags" Target="../tags/tag97.xml"/><Relationship Id="rId5" Type="http://schemas.openxmlformats.org/officeDocument/2006/relationships/tags" Target="../tags/tag96.xml"/><Relationship Id="rId4" Type="http://schemas.openxmlformats.org/officeDocument/2006/relationships/tags" Target="../tags/tag95.xml"/><Relationship Id="rId3" Type="http://schemas.openxmlformats.org/officeDocument/2006/relationships/tags" Target="../tags/tag94.xml"/><Relationship Id="rId2" Type="http://schemas.openxmlformats.org/officeDocument/2006/relationships/tags" Target="../tags/tag93.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5" Type="http://schemas.openxmlformats.org/officeDocument/2006/relationships/tags" Target="../tags/tag104.xml"/><Relationship Id="rId4" Type="http://schemas.openxmlformats.org/officeDocument/2006/relationships/tags" Target="../tags/tag103.xml"/><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107.xml"/><Relationship Id="rId3" Type="http://schemas.openxmlformats.org/officeDocument/2006/relationships/tags" Target="../tags/tag106.xml"/><Relationship Id="rId2" Type="http://schemas.openxmlformats.org/officeDocument/2006/relationships/tags" Target="../tags/tag105.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7" Type="http://schemas.openxmlformats.org/officeDocument/2006/relationships/tags" Target="../tags/tag113.xml"/><Relationship Id="rId6" Type="http://schemas.openxmlformats.org/officeDocument/2006/relationships/tags" Target="../tags/tag112.xml"/><Relationship Id="rId5" Type="http://schemas.openxmlformats.org/officeDocument/2006/relationships/tags" Target="../tags/tag111.xml"/><Relationship Id="rId4" Type="http://schemas.openxmlformats.org/officeDocument/2006/relationships/tags" Target="../tags/tag110.xml"/><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5" Type="http://schemas.openxmlformats.org/officeDocument/2006/relationships/tags" Target="../tags/tag122.xml"/><Relationship Id="rId4" Type="http://schemas.openxmlformats.org/officeDocument/2006/relationships/tags" Target="../tags/tag121.xml"/><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30.xml"/><Relationship Id="rId8" Type="http://schemas.openxmlformats.org/officeDocument/2006/relationships/tags" Target="../tags/tag129.xml"/><Relationship Id="rId7" Type="http://schemas.openxmlformats.org/officeDocument/2006/relationships/tags" Target="../tags/tag128.xml"/><Relationship Id="rId6" Type="http://schemas.openxmlformats.org/officeDocument/2006/relationships/tags" Target="../tags/tag127.xml"/><Relationship Id="rId5" Type="http://schemas.openxmlformats.org/officeDocument/2006/relationships/tags" Target="../tags/tag126.xml"/><Relationship Id="rId4" Type="http://schemas.openxmlformats.org/officeDocument/2006/relationships/tags" Target="../tags/tag125.xml"/><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5" Type="http://schemas.openxmlformats.org/officeDocument/2006/relationships/tags" Target="../tags/tag134.xml"/><Relationship Id="rId4" Type="http://schemas.openxmlformats.org/officeDocument/2006/relationships/tags" Target="../tags/tag133.xml"/><Relationship Id="rId3" Type="http://schemas.openxmlformats.org/officeDocument/2006/relationships/tags" Target="../tags/tag132.xml"/><Relationship Id="rId2" Type="http://schemas.openxmlformats.org/officeDocument/2006/relationships/tags" Target="../tags/tag131.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7" Type="http://schemas.openxmlformats.org/officeDocument/2006/relationships/tags" Target="../tags/tag140.xml"/><Relationship Id="rId6" Type="http://schemas.openxmlformats.org/officeDocument/2006/relationships/tags" Target="../tags/tag139.xml"/><Relationship Id="rId5" Type="http://schemas.openxmlformats.org/officeDocument/2006/relationships/tags" Target="../tags/tag138.xml"/><Relationship Id="rId4" Type="http://schemas.openxmlformats.org/officeDocument/2006/relationships/tags" Target="../tags/tag137.xml"/><Relationship Id="rId3" Type="http://schemas.openxmlformats.org/officeDocument/2006/relationships/tags" Target="../tags/tag136.xml"/><Relationship Id="rId2" Type="http://schemas.openxmlformats.org/officeDocument/2006/relationships/tags" Target="../tags/tag135.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148.xml"/><Relationship Id="rId8" Type="http://schemas.openxmlformats.org/officeDocument/2006/relationships/tags" Target="../tags/tag147.xml"/><Relationship Id="rId7" Type="http://schemas.openxmlformats.org/officeDocument/2006/relationships/tags" Target="../tags/tag146.xml"/><Relationship Id="rId6" Type="http://schemas.openxmlformats.org/officeDocument/2006/relationships/tags" Target="../tags/tag145.xml"/><Relationship Id="rId5" Type="http://schemas.openxmlformats.org/officeDocument/2006/relationships/tags" Target="../tags/tag144.xml"/><Relationship Id="rId4" Type="http://schemas.openxmlformats.org/officeDocument/2006/relationships/tags" Target="../tags/tag143.xml"/><Relationship Id="rId3" Type="http://schemas.openxmlformats.org/officeDocument/2006/relationships/tags" Target="../tags/tag142.xml"/><Relationship Id="rId2" Type="http://schemas.openxmlformats.org/officeDocument/2006/relationships/tags" Target="../tags/tag141.xml"/><Relationship Id="rId10" Type="http://schemas.openxmlformats.org/officeDocument/2006/relationships/tags" Target="../tags/tag149.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157.xml"/><Relationship Id="rId8" Type="http://schemas.openxmlformats.org/officeDocument/2006/relationships/tags" Target="../tags/tag156.xml"/><Relationship Id="rId7" Type="http://schemas.openxmlformats.org/officeDocument/2006/relationships/tags" Target="../tags/tag155.xml"/><Relationship Id="rId6" Type="http://schemas.openxmlformats.org/officeDocument/2006/relationships/tags" Target="../tags/tag154.xml"/><Relationship Id="rId5" Type="http://schemas.openxmlformats.org/officeDocument/2006/relationships/tags" Target="../tags/tag153.xml"/><Relationship Id="rId4" Type="http://schemas.openxmlformats.org/officeDocument/2006/relationships/tags" Target="../tags/tag152.xml"/><Relationship Id="rId3" Type="http://schemas.openxmlformats.org/officeDocument/2006/relationships/tags" Target="../tags/tag151.xml"/><Relationship Id="rId2" Type="http://schemas.openxmlformats.org/officeDocument/2006/relationships/tags" Target="../tags/tag150.xml"/><Relationship Id="rId10" Type="http://schemas.openxmlformats.org/officeDocument/2006/relationships/tags" Target="../tags/tag158.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166.xml"/><Relationship Id="rId8" Type="http://schemas.openxmlformats.org/officeDocument/2006/relationships/tags" Target="../tags/tag165.xml"/><Relationship Id="rId7" Type="http://schemas.openxmlformats.org/officeDocument/2006/relationships/tags" Target="../tags/tag164.xml"/><Relationship Id="rId6" Type="http://schemas.openxmlformats.org/officeDocument/2006/relationships/tags" Target="../tags/tag163.xml"/><Relationship Id="rId5" Type="http://schemas.openxmlformats.org/officeDocument/2006/relationships/tags" Target="../tags/tag162.xml"/><Relationship Id="rId4" Type="http://schemas.openxmlformats.org/officeDocument/2006/relationships/tags" Target="../tags/tag161.xml"/><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174.xml"/><Relationship Id="rId8" Type="http://schemas.openxmlformats.org/officeDocument/2006/relationships/tags" Target="../tags/tag173.xml"/><Relationship Id="rId7" Type="http://schemas.openxmlformats.org/officeDocument/2006/relationships/tags" Target="../tags/tag172.xml"/><Relationship Id="rId6" Type="http://schemas.openxmlformats.org/officeDocument/2006/relationships/tags" Target="../tags/tag171.xml"/><Relationship Id="rId5" Type="http://schemas.openxmlformats.org/officeDocument/2006/relationships/tags" Target="../tags/tag170.xml"/><Relationship Id="rId4" Type="http://schemas.openxmlformats.org/officeDocument/2006/relationships/tags" Target="../tags/tag169.xml"/><Relationship Id="rId3" Type="http://schemas.openxmlformats.org/officeDocument/2006/relationships/tags" Target="../tags/tag168.xml"/><Relationship Id="rId2" Type="http://schemas.openxmlformats.org/officeDocument/2006/relationships/tags" Target="../tags/tag167.xml"/><Relationship Id="rId10" Type="http://schemas.openxmlformats.org/officeDocument/2006/relationships/tags" Target="../tags/tag175.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7" Type="http://schemas.openxmlformats.org/officeDocument/2006/relationships/tags" Target="../tags/tag181.xml"/><Relationship Id="rId6" Type="http://schemas.openxmlformats.org/officeDocument/2006/relationships/tags" Target="../tags/tag180.xml"/><Relationship Id="rId5" Type="http://schemas.openxmlformats.org/officeDocument/2006/relationships/tags" Target="../tags/tag179.xml"/><Relationship Id="rId4" Type="http://schemas.openxmlformats.org/officeDocument/2006/relationships/tags" Target="../tags/tag178.xml"/><Relationship Id="rId3" Type="http://schemas.openxmlformats.org/officeDocument/2006/relationships/tags" Target="../tags/tag177.xml"/><Relationship Id="rId2" Type="http://schemas.openxmlformats.org/officeDocument/2006/relationships/tags" Target="../tags/tag176.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7" name="矩形 6"/>
          <p:cNvSpPr/>
          <p:nvPr userDrawn="1">
            <p:custDataLst>
              <p:tags r:id="rId2"/>
            </p:custDataLst>
          </p:nvPr>
        </p:nvSpPr>
        <p:spPr>
          <a:xfrm>
            <a:off x="274320" y="321260"/>
            <a:ext cx="11683455" cy="3930530"/>
          </a:xfrm>
          <a:prstGeom prst="rect">
            <a:avLst/>
          </a:prstGeom>
          <a:solidFill>
            <a:schemeClr val="tx2">
              <a:lumMod val="10000"/>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solidFill>
                <a:schemeClr val="lt1"/>
              </a:solidFill>
              <a:highlight>
                <a:srgbClr val="1171F1"/>
              </a:highlight>
            </a:endParaRPr>
          </a:p>
        </p:txBody>
      </p:sp>
      <p:sp>
        <p:nvSpPr>
          <p:cNvPr id="8" name="任意形状 8"/>
          <p:cNvSpPr/>
          <p:nvPr userDrawn="1">
            <p:custDataLst>
              <p:tags r:id="rId3"/>
            </p:custDataLst>
          </p:nvPr>
        </p:nvSpPr>
        <p:spPr>
          <a:xfrm>
            <a:off x="9490237" y="321259"/>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0"/>
                </a:schemeClr>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endParaRPr>
          </a:p>
        </p:txBody>
      </p:sp>
      <p:sp>
        <p:nvSpPr>
          <p:cNvPr id="9" name="任意形状 9"/>
          <p:cNvSpPr/>
          <p:nvPr userDrawn="1">
            <p:custDataLst>
              <p:tags r:id="rId4"/>
            </p:custDataLst>
          </p:nvPr>
        </p:nvSpPr>
        <p:spPr>
          <a:xfrm rot="10800000">
            <a:off x="261015" y="2411670"/>
            <a:ext cx="1887415" cy="184012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bg2">
                  <a:alpha val="5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solidFill>
                <a:schemeClr val="lt1"/>
              </a:solidFill>
              <a:highlight>
                <a:srgbClr val="1171F1"/>
              </a:highlight>
            </a:endParaRPr>
          </a:p>
        </p:txBody>
      </p:sp>
      <p:sp>
        <p:nvSpPr>
          <p:cNvPr id="10" name="矩形 9"/>
          <p:cNvSpPr/>
          <p:nvPr userDrawn="1">
            <p:custDataLst>
              <p:tags r:id="rId5"/>
            </p:custDataLst>
          </p:nvPr>
        </p:nvSpPr>
        <p:spPr>
          <a:xfrm>
            <a:off x="9471025" y="6254750"/>
            <a:ext cx="1800225" cy="76201"/>
          </a:xfrm>
          <a:prstGeom prst="rect">
            <a:avLst/>
          </a:prstGeom>
          <a:solidFill>
            <a:schemeClr val="bg2">
              <a:lumMod val="95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1" name="矩形 10"/>
          <p:cNvSpPr/>
          <p:nvPr userDrawn="1">
            <p:custDataLst>
              <p:tags r:id="rId6"/>
            </p:custDataLst>
          </p:nvPr>
        </p:nvSpPr>
        <p:spPr>
          <a:xfrm flipV="1">
            <a:off x="750570" y="6305550"/>
            <a:ext cx="715645" cy="76201"/>
          </a:xfrm>
          <a:prstGeom prst="rect">
            <a:avLst/>
          </a:prstGeom>
          <a:solidFill>
            <a:schemeClr val="bg2">
              <a:lumMod val="95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2" name="矩形 11"/>
          <p:cNvSpPr/>
          <p:nvPr userDrawn="1">
            <p:custDataLst>
              <p:tags r:id="rId7"/>
            </p:custDataLst>
          </p:nvPr>
        </p:nvSpPr>
        <p:spPr>
          <a:xfrm>
            <a:off x="1555115" y="6306820"/>
            <a:ext cx="88900" cy="76201"/>
          </a:xfrm>
          <a:prstGeom prst="rect">
            <a:avLst/>
          </a:prstGeom>
          <a:solidFill>
            <a:schemeClr val="bg2">
              <a:lumMod val="95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3" name="矩形 12"/>
          <p:cNvSpPr/>
          <p:nvPr userDrawn="1">
            <p:custDataLst>
              <p:tags r:id="rId8"/>
            </p:custDataLst>
          </p:nvPr>
        </p:nvSpPr>
        <p:spPr>
          <a:xfrm>
            <a:off x="1731010" y="6306820"/>
            <a:ext cx="253365" cy="76201"/>
          </a:xfrm>
          <a:prstGeom prst="rect">
            <a:avLst/>
          </a:prstGeom>
          <a:solidFill>
            <a:schemeClr val="bg2">
              <a:lumMod val="95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6" name="日期占位符 15"/>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10"/>
            </p:custDataLst>
          </p:nvPr>
        </p:nvSpPr>
        <p:spPr/>
        <p:txBody>
          <a:bodyPr/>
          <a:lstStyle/>
          <a:p>
            <a:endParaRPr lang="zh-CN" altLang="en-US" dirty="0"/>
          </a:p>
        </p:txBody>
      </p:sp>
      <p:sp>
        <p:nvSpPr>
          <p:cNvPr id="18" name="灯片编号占位符 17"/>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2" name="标题 1"/>
          <p:cNvSpPr>
            <a:spLocks noGrp="1"/>
          </p:cNvSpPr>
          <p:nvPr>
            <p:ph type="ctrTitle" hasCustomPrompt="1"/>
            <p:custDataLst>
              <p:tags r:id="rId12"/>
            </p:custDataLst>
          </p:nvPr>
        </p:nvSpPr>
        <p:spPr>
          <a:xfrm>
            <a:off x="883644" y="809127"/>
            <a:ext cx="9144000" cy="1896745"/>
          </a:xfrm>
        </p:spPr>
        <p:txBody>
          <a:bodyPr lIns="91440" tIns="45720" rIns="91440" bIns="0" anchor="b" anchorCtr="0">
            <a:normAutofit/>
          </a:bodyPr>
          <a:lstStyle>
            <a:lvl1pPr algn="l">
              <a:defRPr sz="6600" b="1" spc="600" baseline="0">
                <a:latin typeface="Arial" panose="020B0604020202020204" pitchFamily="34" charset="0"/>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13"/>
            </p:custDataLst>
          </p:nvPr>
        </p:nvSpPr>
        <p:spPr>
          <a:xfrm>
            <a:off x="883643" y="3017520"/>
            <a:ext cx="9144000" cy="890270"/>
          </a:xfrm>
        </p:spPr>
        <p:txBody>
          <a:bodyPr lIns="91440" tIns="0" rIns="91440" bIns="45720">
            <a:normAutofit/>
          </a:bodyPr>
          <a:lstStyle>
            <a:lvl1pPr marL="0" indent="0" algn="l" eaLnBrk="1" fontAlgn="auto" latinLnBrk="0" hangingPunct="1">
              <a:lnSpc>
                <a:spcPct val="100000"/>
              </a:lnSpc>
              <a:buNone/>
              <a:defRPr sz="2400" u="none" strike="noStrike" kern="1200" cap="none" spc="200" normalizeH="0" baseline="0">
                <a:solidFill>
                  <a:schemeClr val="tx1">
                    <a:lumMod val="85000"/>
                    <a:lumOff val="15000"/>
                  </a:schemeClr>
                </a:solidFill>
                <a:uFillTx/>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5" name="文本占位符 4"/>
          <p:cNvSpPr>
            <a:spLocks noGrp="1"/>
          </p:cNvSpPr>
          <p:nvPr>
            <p:ph type="body" sz="quarter" idx="13" hasCustomPrompt="1"/>
            <p:custDataLst>
              <p:tags r:id="rId14"/>
            </p:custDataLst>
          </p:nvPr>
        </p:nvSpPr>
        <p:spPr>
          <a:xfrm>
            <a:off x="883644" y="5050433"/>
            <a:ext cx="3365430" cy="579657"/>
          </a:xfrm>
        </p:spPr>
        <p:txBody>
          <a:bodyPr lIns="91440" tIns="45720" rIns="91440" bIns="45720">
            <a:normAutofit/>
          </a:bodyPr>
          <a:lstStyle>
            <a:lvl1pPr marL="0" indent="0">
              <a:buNone/>
              <a:defRPr sz="2400" baseline="0">
                <a:solidFill>
                  <a:schemeClr val="accent1"/>
                </a:solidFill>
                <a:latin typeface="Arial" panose="020B0604020202020204" pitchFamily="34" charset="0"/>
              </a:defRPr>
            </a:lvl1pPr>
          </a:lstStyle>
          <a:p>
            <a:pPr lvl="0"/>
            <a:r>
              <a:rPr lang="zh-CN" altLang="en-US" dirty="0"/>
              <a:t>编辑文本</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14" name="矩形 13"/>
          <p:cNvSpPr/>
          <p:nvPr userDrawn="1">
            <p:custDataLst>
              <p:tags r:id="rId2"/>
            </p:custDataLst>
          </p:nvPr>
        </p:nvSpPr>
        <p:spPr>
          <a:xfrm>
            <a:off x="0" y="6474460"/>
            <a:ext cx="12192000" cy="383540"/>
          </a:xfrm>
          <a:prstGeom prst="rect">
            <a:avLst/>
          </a:prstGeom>
          <a:solidFill>
            <a:schemeClr val="tx2">
              <a:lumMod val="10000"/>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highlight>
                <a:srgbClr val="1171F1"/>
              </a:highlight>
            </a:endParaRPr>
          </a:p>
        </p:txBody>
      </p:sp>
      <p:sp>
        <p:nvSpPr>
          <p:cNvPr id="2" name="标题 1"/>
          <p:cNvSpPr>
            <a:spLocks noGrp="1"/>
          </p:cNvSpPr>
          <p:nvPr>
            <p:ph type="title" hasCustomPrompt="1"/>
            <p:custDataLst>
              <p:tags r:id="rId3"/>
            </p:custDataLst>
          </p:nvPr>
        </p:nvSpPr>
        <p:spPr>
          <a:xfrm>
            <a:off x="4676775" y="2059757"/>
            <a:ext cx="6243774" cy="922021"/>
          </a:xfrm>
        </p:spPr>
        <p:txBody>
          <a:bodyPr lIns="91440" tIns="45720" rIns="91440" bIns="0" anchor="b" anchorCtr="0">
            <a:normAutofit/>
          </a:bodyPr>
          <a:lstStyle>
            <a:lvl1pPr>
              <a:defRPr sz="5400" u="none" strike="noStrike" kern="1200" cap="none" spc="300" normalizeH="0" baseline="0">
                <a:solidFill>
                  <a:schemeClr val="accent1"/>
                </a:solidFill>
                <a:uFillTx/>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4"/>
            </p:custDataLst>
          </p:nvPr>
        </p:nvSpPr>
        <p:spPr>
          <a:xfrm>
            <a:off x="4676775" y="3102596"/>
            <a:ext cx="6243774" cy="1401006"/>
          </a:xfrm>
        </p:spPr>
        <p:txBody>
          <a:bodyPr lIns="91440" tIns="0" rIns="91440" bIns="45720">
            <a:normAutofit/>
          </a:bodyPr>
          <a:lstStyle>
            <a:lvl1pPr marL="0" indent="0" eaLnBrk="1" fontAlgn="auto" latinLnBrk="0" hangingPunct="1">
              <a:buNone/>
              <a:defRPr kumimoji="0" lang="zh-CN" altLang="en-US" sz="18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p:txBody>
          <a:bodyPr/>
          <a:lstStyle/>
          <a:p>
            <a:endParaRPr lang="zh-CN" altLang="en-US"/>
          </a:p>
        </p:txBody>
      </p:sp>
      <p:sp>
        <p:nvSpPr>
          <p:cNvPr id="6" name="灯片编号占位符 5"/>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69930" y="952508"/>
            <a:ext cx="5283242"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6238877" y="952508"/>
            <a:ext cx="5283242" cy="5388907"/>
          </a:xfrm>
        </p:spPr>
        <p:txBody>
          <a:bodyPr>
            <a:noAutofit/>
          </a:bodyPr>
          <a:lstStyle>
            <a:lvl1pPr>
              <a:defRPr sz="1600" baseline="0">
                <a:solidFill>
                  <a:schemeClr val="tx1">
                    <a:lumMod val="85000"/>
                    <a:lumOff val="15000"/>
                  </a:schemeClr>
                </a:solidFill>
                <a:latin typeface="Arial" panose="020B0604020202020204" pitchFamily="34" charset="0"/>
                <a:ea typeface="微软雅黑" panose="020B0503020204020204" charset="-122"/>
              </a:defRPr>
            </a:lvl1pPr>
            <a:lvl2pPr>
              <a:defRPr sz="1600" baseline="0">
                <a:solidFill>
                  <a:schemeClr val="tx1">
                    <a:lumMod val="85000"/>
                    <a:lumOff val="15000"/>
                  </a:schemeClr>
                </a:solidFill>
                <a:latin typeface="Arial" panose="020B0604020202020204" pitchFamily="34" charset="0"/>
                <a:ea typeface="微软雅黑" panose="020B0503020204020204" charset="-122"/>
              </a:defRPr>
            </a:lvl2pPr>
            <a:lvl3pPr>
              <a:defRPr sz="1600" baseline="0">
                <a:solidFill>
                  <a:schemeClr val="tx1">
                    <a:lumMod val="85000"/>
                    <a:lumOff val="15000"/>
                  </a:schemeClr>
                </a:solidFill>
                <a:latin typeface="Arial" panose="020B0604020202020204" pitchFamily="34" charset="0"/>
                <a:ea typeface="微软雅黑" panose="020B0503020204020204" charset="-122"/>
              </a:defRPr>
            </a:lvl3pPr>
            <a:lvl4pPr>
              <a:defRPr sz="1600" baseline="0">
                <a:solidFill>
                  <a:schemeClr val="tx1">
                    <a:lumMod val="85000"/>
                    <a:lumOff val="15000"/>
                  </a:schemeClr>
                </a:solidFill>
                <a:latin typeface="Arial" panose="020B0604020202020204" pitchFamily="34" charset="0"/>
                <a:ea typeface="微软雅黑" panose="020B0503020204020204" charset="-122"/>
              </a:defRPr>
            </a:lvl4pPr>
            <a:lvl5pPr>
              <a:defRPr sz="160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1pPr>
            <a:lvl2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2pPr>
            <a:lvl3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3pPr>
            <a:lvl4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4pPr>
            <a:lvl5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388907"/>
          </a:xfrm>
        </p:spPr>
        <p:txBody>
          <a:bodyPr/>
          <a:lstStyle>
            <a:lvl1pPr>
              <a:defRPr baseline="0">
                <a:latin typeface="Arial" panose="020B0604020202020204" pitchFamily="34" charset="0"/>
              </a:defRPr>
            </a:lvl1pPr>
            <a:lvl2pPr>
              <a:defRPr baseline="0">
                <a:latin typeface="Arial" panose="020B0604020202020204" pitchFamily="34" charset="0"/>
              </a:defRPr>
            </a:lvl2pPr>
            <a:lvl3pPr>
              <a:defRPr baseline="0">
                <a:latin typeface="Arial" panose="020B0604020202020204" pitchFamily="34" charset="0"/>
              </a:defRPr>
            </a:lvl3pPr>
            <a:lvl4pPr>
              <a:defRPr baseline="0">
                <a:latin typeface="Arial" panose="020B0604020202020204" pitchFamily="34" charset="0"/>
              </a:defRPr>
            </a:lvl4pPr>
            <a:lvl5pPr>
              <a:defRPr baseline="0">
                <a:latin typeface="Arial" panose="020B0604020202020204" pitchFamily="34" charset="0"/>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6" name="矩形 5"/>
          <p:cNvSpPr/>
          <p:nvPr userDrawn="1">
            <p:custDataLst>
              <p:tags r:id="rId2"/>
            </p:custDataLst>
          </p:nvPr>
        </p:nvSpPr>
        <p:spPr>
          <a:xfrm>
            <a:off x="262255" y="318135"/>
            <a:ext cx="11683365" cy="5634990"/>
          </a:xfrm>
          <a:prstGeom prst="rect">
            <a:avLst/>
          </a:prstGeom>
          <a:solidFill>
            <a:schemeClr val="tx2">
              <a:lumMod val="10000"/>
              <a:alpha val="8000"/>
            </a:schemeClr>
          </a:solidFill>
          <a:ln w="28575"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highlight>
                <a:srgbClr val="1171F1"/>
              </a:highlight>
            </a:endParaRPr>
          </a:p>
        </p:txBody>
      </p:sp>
      <p:sp>
        <p:nvSpPr>
          <p:cNvPr id="9" name="矩形 8"/>
          <p:cNvSpPr/>
          <p:nvPr userDrawn="1">
            <p:custDataLst>
              <p:tags r:id="rId3"/>
            </p:custDataLst>
          </p:nvPr>
        </p:nvSpPr>
        <p:spPr>
          <a:xfrm>
            <a:off x="1422400" y="4064000"/>
            <a:ext cx="5283200" cy="12700"/>
          </a:xfrm>
          <a:prstGeom prst="rect">
            <a:avLst/>
          </a:prstGeom>
          <a:solidFill>
            <a:schemeClr val="accent1">
              <a:lumMod val="50000"/>
              <a:alpha val="1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任意形状 8"/>
          <p:cNvSpPr/>
          <p:nvPr userDrawn="1">
            <p:custDataLst>
              <p:tags r:id="rId4"/>
            </p:custDataLst>
          </p:nvPr>
        </p:nvSpPr>
        <p:spPr>
          <a:xfrm>
            <a:off x="9480712" y="313004"/>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0"/>
                </a:schemeClr>
              </a:gs>
              <a:gs pos="100000">
                <a:schemeClr val="bg2">
                  <a:alpha val="5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8" name="任意形状 9"/>
          <p:cNvSpPr/>
          <p:nvPr userDrawn="1">
            <p:custDataLst>
              <p:tags r:id="rId5"/>
            </p:custDataLst>
          </p:nvPr>
        </p:nvSpPr>
        <p:spPr>
          <a:xfrm rot="10800000">
            <a:off x="261015" y="4113028"/>
            <a:ext cx="1887415" cy="184012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bg2">
                  <a:alpha val="5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2" name="标题 1"/>
          <p:cNvSpPr>
            <a:spLocks noGrp="1"/>
          </p:cNvSpPr>
          <p:nvPr>
            <p:ph type="title" hasCustomPrompt="1"/>
            <p:custDataLst>
              <p:tags r:id="rId6"/>
            </p:custDataLst>
          </p:nvPr>
        </p:nvSpPr>
        <p:spPr>
          <a:xfrm>
            <a:off x="1320799" y="2376714"/>
            <a:ext cx="6653601" cy="1607337"/>
          </a:xfrm>
        </p:spPr>
        <p:txBody>
          <a:bodyPr vert="horz" lIns="91440" tIns="45720" rIns="91440" bIns="0" rtlCol="0" anchor="b" anchorCtr="0">
            <a:normAutofit/>
          </a:bodyPr>
          <a:lstStyle>
            <a:lvl1pPr marL="0" marR="0" algn="l" defTabSz="914400" rtl="0" eaLnBrk="1" fontAlgn="auto" latinLnBrk="0" hangingPunct="1">
              <a:lnSpc>
                <a:spcPct val="100000"/>
              </a:lnSpc>
              <a:buNone/>
              <a:defRPr kumimoji="0" lang="zh-CN" altLang="en-US" sz="9600" b="1" i="0" u="none" strike="noStrike" kern="1200" cap="none" spc="6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通用">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normAutofit/>
          </a:bodyPr>
          <a:lstStyle>
            <a:lvl1pPr>
              <a:defRPr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相框">
    <p:bg>
      <p:bgPr>
        <a:gradFill>
          <a:gsLst>
            <a:gs pos="0">
              <a:schemeClr val="tx2"/>
            </a:gs>
            <a:gs pos="100000">
              <a:schemeClr val="tx2"/>
            </a:gs>
          </a:gsLst>
          <a:lin ang="5400000" scaled="0"/>
        </a:gra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92800" y="304200"/>
            <a:ext cx="11606400" cy="62496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3"/>
            </p:custDataLst>
          </p:nvPr>
        </p:nvSpPr>
        <p:spPr>
          <a:xfrm>
            <a:off x="1281600" y="1249200"/>
            <a:ext cx="9626400" cy="723600"/>
          </a:xfrm>
        </p:spPr>
        <p:txBody>
          <a:bodyPr anchor="ctr">
            <a:normAutofit/>
          </a:bodyPr>
          <a:lstStyle>
            <a:lvl1pPr>
              <a:defRPr sz="3200" baseline="0">
                <a:solidFill>
                  <a:schemeClr val="accent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4"/>
            </p:custDataLst>
          </p:nvPr>
        </p:nvSpPr>
        <p:spPr>
          <a:xfrm>
            <a:off x="1281113" y="2163600"/>
            <a:ext cx="9626600" cy="3445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左右">
    <p:bg>
      <p:bgPr>
        <a:gradFill>
          <a:gsLst>
            <a:gs pos="0">
              <a:schemeClr val="tx2"/>
            </a:gs>
            <a:gs pos="100000">
              <a:schemeClr val="bg2">
                <a:lumMod val="95000"/>
              </a:schemeClr>
            </a:gs>
          </a:gsLst>
          <a:lin ang="5400000" scaled="0"/>
        </a:gra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4823460" cy="6866255"/>
          </a:xfrm>
          <a:prstGeom prst="rect">
            <a:avLst/>
          </a:prstGeom>
          <a:solidFill>
            <a:schemeClr val="tx2">
              <a:lumMod val="10000"/>
              <a:alpha val="8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sp>
        <p:nvSpPr>
          <p:cNvPr id="6" name="任意形状 8"/>
          <p:cNvSpPr/>
          <p:nvPr userDrawn="1">
            <p:custDataLst>
              <p:tags r:id="rId3"/>
            </p:custDataLst>
          </p:nvPr>
        </p:nvSpPr>
        <p:spPr>
          <a:xfrm rot="16200000">
            <a:off x="-21591" y="21328"/>
            <a:ext cx="1741805" cy="1698625"/>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40000"/>
                </a:schemeClr>
              </a:gs>
              <a:gs pos="100000">
                <a:schemeClr val="bg2">
                  <a:alpha val="10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10" name="任意形状 9"/>
          <p:cNvSpPr/>
          <p:nvPr userDrawn="1">
            <p:custDataLst>
              <p:tags r:id="rId4"/>
            </p:custDataLst>
          </p:nvPr>
        </p:nvSpPr>
        <p:spPr>
          <a:xfrm rot="10800000">
            <a:off x="0" y="5905547"/>
            <a:ext cx="976630" cy="95250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40000"/>
                </a:schemeClr>
              </a:gs>
              <a:gs pos="100000">
                <a:schemeClr val="bg2">
                  <a:alpha val="10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2" name="标题 1"/>
          <p:cNvSpPr>
            <a:spLocks noGrp="1"/>
          </p:cNvSpPr>
          <p:nvPr>
            <p:ph type="title" hasCustomPrompt="1"/>
            <p:custDataLst>
              <p:tags r:id="rId5"/>
            </p:custDataLst>
          </p:nvPr>
        </p:nvSpPr>
        <p:spPr>
          <a:xfrm>
            <a:off x="583200" y="770400"/>
            <a:ext cx="3960000" cy="882000"/>
          </a:xfrm>
        </p:spPr>
        <p:txBody>
          <a:bodyPr anchor="ctr">
            <a:normAutofit/>
          </a:bodyPr>
          <a:lstStyle>
            <a:lvl1pPr>
              <a:defRPr sz="3600" baseline="0">
                <a:solidFill>
                  <a:schemeClr val="accent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586800" y="1764000"/>
            <a:ext cx="3956400" cy="4093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0"/>
            </p:custDataLst>
          </p:nvPr>
        </p:nvSpPr>
        <p:spPr>
          <a:xfrm>
            <a:off x="5101200" y="769938"/>
            <a:ext cx="6480000" cy="5087937"/>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上下">
    <p:bg>
      <p:bgPr>
        <a:gradFill>
          <a:gsLst>
            <a:gs pos="0">
              <a:schemeClr val="tx2"/>
            </a:gs>
            <a:gs pos="100000">
              <a:schemeClr val="bg2">
                <a:lumMod val="95000"/>
              </a:schemeClr>
            </a:gs>
          </a:gsLst>
          <a:lin ang="5400000" scaled="0"/>
        </a:gra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635" y="-10160"/>
            <a:ext cx="12192000" cy="2663825"/>
          </a:xfrm>
          <a:prstGeom prst="rect">
            <a:avLst/>
          </a:prstGeom>
          <a:solidFill>
            <a:schemeClr val="tx2">
              <a:lumMod val="10000"/>
              <a:alpha val="8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8" name="任意形状 9"/>
          <p:cNvSpPr/>
          <p:nvPr userDrawn="1">
            <p:custDataLst>
              <p:tags r:id="rId3"/>
            </p:custDataLst>
          </p:nvPr>
        </p:nvSpPr>
        <p:spPr>
          <a:xfrm rot="16200000">
            <a:off x="-15208" y="5080"/>
            <a:ext cx="1243965" cy="1213485"/>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20000"/>
                </a:schemeClr>
              </a:gs>
              <a:gs pos="100000">
                <a:schemeClr val="bg2">
                  <a:alpha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6" name="任意形状 8"/>
          <p:cNvSpPr/>
          <p:nvPr userDrawn="1">
            <p:custDataLst>
              <p:tags r:id="rId4"/>
            </p:custDataLst>
          </p:nvPr>
        </p:nvSpPr>
        <p:spPr>
          <a:xfrm>
            <a:off x="10349230" y="-9939"/>
            <a:ext cx="1847215" cy="1801495"/>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40000"/>
                </a:schemeClr>
              </a:gs>
              <a:gs pos="100000">
                <a:schemeClr val="bg2">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2" name="标题 1"/>
          <p:cNvSpPr>
            <a:spLocks noGrp="1"/>
          </p:cNvSpPr>
          <p:nvPr>
            <p:ph type="title"/>
            <p:custDataLst>
              <p:tags r:id="rId5"/>
            </p:custDataLst>
          </p:nvPr>
        </p:nvSpPr>
        <p:spPr>
          <a:xfrm>
            <a:off x="612000" y="781200"/>
            <a:ext cx="10976400" cy="626400"/>
          </a:xfrm>
        </p:spPr>
        <p:txBody>
          <a:bodyPr anchor="ctr">
            <a:normAutofit/>
          </a:bodyPr>
          <a:lstStyle>
            <a:lvl1pPr algn="ctr">
              <a:defRPr sz="3600" baseline="0">
                <a:solidFill>
                  <a:schemeClr val="accent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612000" y="1659600"/>
            <a:ext cx="10975975" cy="828000"/>
          </a:xfrm>
        </p:spPr>
        <p:txBody>
          <a:bodyPr/>
          <a:lstStyle>
            <a:lvl1pPr algn="ct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0"/>
            </p:custDataLst>
          </p:nvPr>
        </p:nvSpPr>
        <p:spPr>
          <a:xfrm>
            <a:off x="612775" y="2808000"/>
            <a:ext cx="10965600" cy="34308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下上">
    <p:bg>
      <p:bgPr>
        <a:gradFill>
          <a:gsLst>
            <a:gs pos="0">
              <a:schemeClr val="tx2"/>
            </a:gs>
            <a:gs pos="100000">
              <a:schemeClr val="bg2">
                <a:lumMod val="95000"/>
              </a:schemeClr>
            </a:gs>
          </a:gsLst>
          <a:lin ang="5400000" scaled="0"/>
        </a:gra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3810" y="5026661"/>
            <a:ext cx="12192000" cy="1828799"/>
          </a:xfrm>
          <a:prstGeom prst="rect">
            <a:avLst/>
          </a:prstGeom>
          <a:solidFill>
            <a:schemeClr val="tx2">
              <a:lumMod val="10000"/>
              <a:alpha val="8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10" name="任意形状 9"/>
          <p:cNvSpPr/>
          <p:nvPr userDrawn="1">
            <p:custDataLst>
              <p:tags r:id="rId3"/>
            </p:custDataLst>
          </p:nvPr>
        </p:nvSpPr>
        <p:spPr>
          <a:xfrm rot="10800000">
            <a:off x="0" y="5902960"/>
            <a:ext cx="976630" cy="95250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tx2">
                  <a:lumMod val="95000"/>
                  <a:alpha val="20000"/>
                </a:schemeClr>
              </a:gs>
              <a:gs pos="100000">
                <a:schemeClr val="bg2">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2" name="标题 1"/>
          <p:cNvSpPr>
            <a:spLocks noGrp="1"/>
          </p:cNvSpPr>
          <p:nvPr>
            <p:ph type="title"/>
            <p:custDataLst>
              <p:tags r:id="rId4"/>
            </p:custDataLst>
          </p:nvPr>
        </p:nvSpPr>
        <p:spPr>
          <a:xfrm>
            <a:off x="604800" y="669600"/>
            <a:ext cx="10976400" cy="565200"/>
          </a:xfrm>
        </p:spPr>
        <p:txBody>
          <a:bodyPr anchor="ctr">
            <a:normAutofit/>
          </a:bodyPr>
          <a:lstStyle>
            <a:lvl1pPr algn="ctr">
              <a:defRPr sz="3200" baseline="0">
                <a:solidFill>
                  <a:schemeClr val="accent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8"/>
            </p:custDataLst>
          </p:nvPr>
        </p:nvSpPr>
        <p:spPr>
          <a:xfrm>
            <a:off x="604837" y="1681200"/>
            <a:ext cx="10990800" cy="3211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9"/>
            </p:custDataLst>
          </p:nvPr>
        </p:nvSpPr>
        <p:spPr>
          <a:xfrm>
            <a:off x="594000" y="5180400"/>
            <a:ext cx="11001600" cy="10116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导航">
    <p:bg>
      <p:bgPr>
        <a:gradFill>
          <a:gsLst>
            <a:gs pos="0">
              <a:schemeClr val="tx2"/>
            </a:gs>
            <a:gs pos="100000">
              <a:schemeClr val="bg2">
                <a:lumMod val="95000"/>
              </a:schemeClr>
            </a:gs>
          </a:gsLst>
          <a:lin ang="5400000" scaled="0"/>
        </a:gra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914400"/>
          </a:xfrm>
          <a:prstGeom prst="rect">
            <a:avLst/>
          </a:prstGeom>
          <a:solidFill>
            <a:schemeClr val="tx2">
              <a:lumMod val="10000"/>
              <a:alpha val="8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3"/>
            </p:custDataLst>
          </p:nvPr>
        </p:nvSpPr>
        <p:spPr>
          <a:xfrm>
            <a:off x="579755" y="237490"/>
            <a:ext cx="11031220" cy="506730"/>
          </a:xfrm>
        </p:spPr>
        <p:txBody>
          <a:bodyPr wrap="none">
            <a:noAutofit/>
          </a:bodyPr>
          <a:lstStyle>
            <a:lvl1pPr algn="l">
              <a:defRPr sz="2800" baseline="0">
                <a:solidFill>
                  <a:schemeClr val="accent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7"/>
            </p:custDataLst>
          </p:nvPr>
        </p:nvSpPr>
        <p:spPr>
          <a:xfrm>
            <a:off x="579600" y="1663200"/>
            <a:ext cx="5342400" cy="28944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8"/>
            </p:custDataLst>
          </p:nvPr>
        </p:nvSpPr>
        <p:spPr>
          <a:xfrm>
            <a:off x="6242400" y="1663200"/>
            <a:ext cx="5367600" cy="28944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9"/>
            </p:custDataLst>
          </p:nvPr>
        </p:nvSpPr>
        <p:spPr>
          <a:xfrm>
            <a:off x="572400" y="4816800"/>
            <a:ext cx="5342400" cy="781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6253200" y="4813200"/>
            <a:ext cx="5367600" cy="781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腰带">
    <p:bg>
      <p:bgPr>
        <a:gradFill>
          <a:gsLst>
            <a:gs pos="0">
              <a:schemeClr val="tx2"/>
            </a:gs>
            <a:gs pos="100000">
              <a:schemeClr val="bg2">
                <a:lumMod val="95000"/>
              </a:schemeClr>
            </a:gs>
          </a:gsLst>
          <a:lin ang="5400000" scaled="0"/>
        </a:gra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59224"/>
            <a:ext cx="12192000" cy="4939553"/>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hasCustomPrompt="1"/>
            <p:custDataLst>
              <p:tags r:id="rId3"/>
            </p:custDataLst>
          </p:nvPr>
        </p:nvSpPr>
        <p:spPr>
          <a:xfrm>
            <a:off x="1522800" y="1339200"/>
            <a:ext cx="9144000" cy="2386800"/>
          </a:xfrm>
        </p:spPr>
        <p:txBody>
          <a:bodyPr anchor="b">
            <a:normAutofit/>
          </a:bodyPr>
          <a:lstStyle>
            <a:lvl1pPr algn="ctr">
              <a:defRPr sz="6000" baseline="0">
                <a:solidFill>
                  <a:schemeClr val="accent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7"/>
            </p:custDataLst>
          </p:nvPr>
        </p:nvSpPr>
        <p:spPr>
          <a:xfrm>
            <a:off x="1522413" y="3862800"/>
            <a:ext cx="9144000" cy="1656000"/>
          </a:xfrm>
        </p:spPr>
        <p:txBody>
          <a:bodyPr/>
          <a:lstStyle>
            <a:lvl1pPr algn="ct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smtClean="0"/>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5" Type="http://schemas.openxmlformats.org/officeDocument/2006/relationships/theme" Target="../theme/theme2.xml"/><Relationship Id="rId24" Type="http://schemas.openxmlformats.org/officeDocument/2006/relationships/tags" Target="../tags/tag187.xml"/><Relationship Id="rId23" Type="http://schemas.openxmlformats.org/officeDocument/2006/relationships/tags" Target="../tags/tag186.xml"/><Relationship Id="rId22" Type="http://schemas.openxmlformats.org/officeDocument/2006/relationships/tags" Target="../tags/tag185.xml"/><Relationship Id="rId21" Type="http://schemas.openxmlformats.org/officeDocument/2006/relationships/tags" Target="../tags/tag184.xml"/><Relationship Id="rId20" Type="http://schemas.openxmlformats.org/officeDocument/2006/relationships/tags" Target="../tags/tag183.xml"/><Relationship Id="rId2" Type="http://schemas.openxmlformats.org/officeDocument/2006/relationships/slideLayout" Target="../slideLayouts/slideLayout13.xml"/><Relationship Id="rId19" Type="http://schemas.openxmlformats.org/officeDocument/2006/relationships/tags" Target="../tags/tag182.xml"/><Relationship Id="rId18" Type="http://schemas.openxmlformats.org/officeDocument/2006/relationships/slideLayout" Target="../slideLayouts/slideLayout29.xml"/><Relationship Id="rId17" Type="http://schemas.openxmlformats.org/officeDocument/2006/relationships/slideLayout" Target="../slideLayouts/slideLayout28.xml"/><Relationship Id="rId16" Type="http://schemas.openxmlformats.org/officeDocument/2006/relationships/slideLayout" Target="../slideLayouts/slideLayout27.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chemeClr val="bg2"/>
            </a:gs>
            <a:gs pos="100000">
              <a:schemeClr val="tx2"/>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91440" tIns="45720" rIns="91440" bIns="45720" rtlCol="0" anchor="t"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accent1"/>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2.xml"/><Relationship Id="rId4" Type="http://schemas.openxmlformats.org/officeDocument/2006/relationships/tags" Target="../tags/tag191.xml"/><Relationship Id="rId3" Type="http://schemas.openxmlformats.org/officeDocument/2006/relationships/tags" Target="../tags/tag190.xml"/><Relationship Id="rId2" Type="http://schemas.openxmlformats.org/officeDocument/2006/relationships/tags" Target="../tags/tag189.xml"/><Relationship Id="rId1" Type="http://schemas.openxmlformats.org/officeDocument/2006/relationships/tags" Target="../tags/tag18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19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19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custDataLst>
              <p:tags r:id="rId1"/>
            </p:custDataLst>
          </p:nvPr>
        </p:nvSpPr>
        <p:spPr>
          <a:xfrm>
            <a:off x="883920" y="808990"/>
            <a:ext cx="10239375" cy="1896745"/>
          </a:xfrm>
        </p:spPr>
        <p:txBody>
          <a:bodyPr>
            <a:normAutofit fontScale="90000"/>
          </a:bodyPr>
          <a:p>
            <a:pPr algn="ctr"/>
            <a:r>
              <a:rPr lang="zh-CN" altLang="en-US" dirty="0">
                <a:solidFill>
                  <a:schemeClr val="accent1"/>
                </a:solidFill>
                <a:sym typeface="Arial" panose="020B0604020202020204" pitchFamily="34" charset="0"/>
              </a:rPr>
              <a:t>重大项目联审评审工作机制解读</a:t>
            </a:r>
            <a:endParaRPr lang="en-US" altLang="zh-CN" dirty="0">
              <a:solidFill>
                <a:schemeClr val="accent1"/>
              </a:solidFill>
              <a:sym typeface="Arial" panose="020B0604020202020204" pitchFamily="34" charset="0"/>
            </a:endParaRPr>
          </a:p>
        </p:txBody>
      </p:sp>
      <p:sp>
        <p:nvSpPr>
          <p:cNvPr id="15" name="副标题 14"/>
          <p:cNvSpPr>
            <a:spLocks noGrp="1"/>
          </p:cNvSpPr>
          <p:nvPr>
            <p:ph type="subTitle" idx="1"/>
            <p:custDataLst>
              <p:tags r:id="rId2"/>
            </p:custDataLst>
          </p:nvPr>
        </p:nvSpPr>
        <p:spPr/>
        <p:txBody>
          <a:bodyPr/>
          <a:p>
            <a:r>
              <a:rPr lang="zh-CN" altLang="en-US" dirty="0">
                <a:solidFill>
                  <a:schemeClr val="dk1">
                    <a:lumMod val="85000"/>
                    <a:lumOff val="15000"/>
                  </a:schemeClr>
                </a:solidFill>
                <a:sym typeface="Arial" panose="020B0604020202020204" pitchFamily="34" charset="0"/>
              </a:rPr>
              <a:t>单击此处添加副标题</a:t>
            </a:r>
            <a:endParaRPr lang="zh-CN" altLang="en-US" dirty="0">
              <a:solidFill>
                <a:schemeClr val="dk1">
                  <a:lumMod val="85000"/>
                  <a:lumOff val="15000"/>
                </a:schemeClr>
              </a:solidFill>
              <a:sym typeface="Arial" panose="020B0604020202020204" pitchFamily="34" charset="0"/>
            </a:endParaRPr>
          </a:p>
        </p:txBody>
      </p:sp>
      <p:sp>
        <p:nvSpPr>
          <p:cNvPr id="5" name="文本占位符 4"/>
          <p:cNvSpPr>
            <a:spLocks noGrp="1"/>
          </p:cNvSpPr>
          <p:nvPr>
            <p:ph type="body" sz="quarter" idx="13"/>
            <p:custDataLst>
              <p:tags r:id="rId3"/>
            </p:custDataLst>
          </p:nvPr>
        </p:nvSpPr>
        <p:spPr/>
        <p:txBody>
          <a:bodyPr>
            <a:normAutofit/>
          </a:bodyPr>
          <a:p>
            <a:r>
              <a:rPr lang="en-US" altLang="zh-CN" dirty="0">
                <a:solidFill>
                  <a:schemeClr val="accent1">
                    <a:lumMod val="75000"/>
                  </a:schemeClr>
                </a:solidFill>
                <a:sym typeface="Arial" panose="020B0604020202020204" pitchFamily="34" charset="0"/>
              </a:rPr>
              <a:t>2021</a:t>
            </a:r>
            <a:r>
              <a:rPr lang="zh-CN" altLang="en-US" dirty="0">
                <a:solidFill>
                  <a:schemeClr val="accent1">
                    <a:lumMod val="75000"/>
                  </a:schemeClr>
                </a:solidFill>
                <a:sym typeface="Arial" panose="020B0604020202020204" pitchFamily="34" charset="0"/>
              </a:rPr>
              <a:t>年</a:t>
            </a:r>
            <a:r>
              <a:rPr lang="en-US" altLang="zh-CN" dirty="0">
                <a:solidFill>
                  <a:schemeClr val="accent1">
                    <a:lumMod val="75000"/>
                  </a:schemeClr>
                </a:solidFill>
                <a:sym typeface="Arial" panose="020B0604020202020204" pitchFamily="34" charset="0"/>
              </a:rPr>
              <a:t>2</a:t>
            </a:r>
            <a:r>
              <a:rPr lang="zh-CN" altLang="en-US" dirty="0">
                <a:solidFill>
                  <a:schemeClr val="accent1">
                    <a:lumMod val="75000"/>
                  </a:schemeClr>
                </a:solidFill>
                <a:sym typeface="Arial" panose="020B0604020202020204" pitchFamily="34" charset="0"/>
              </a:rPr>
              <a:t>月</a:t>
            </a:r>
            <a:endParaRPr lang="zh-CN" altLang="en-US" dirty="0">
              <a:solidFill>
                <a:schemeClr val="accent1">
                  <a:lumMod val="75000"/>
                </a:schemeClr>
              </a:solidFill>
              <a:sym typeface="Arial" panose="020B0604020202020204" pitchFamily="34" charset="0"/>
            </a:endParaRPr>
          </a:p>
        </p:txBody>
      </p:sp>
    </p:spTree>
    <p:custDataLst>
      <p:tags r:id="rId4"/>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我市出台重大项目联审评审工作机制的意义是什么？</a:t>
            </a:r>
            <a:endParaRPr lang="zh-CN" altLang="en-US"/>
          </a:p>
        </p:txBody>
      </p:sp>
      <p:sp>
        <p:nvSpPr>
          <p:cNvPr id="3" name="内容占位符 2"/>
          <p:cNvSpPr>
            <a:spLocks noGrp="1"/>
          </p:cNvSpPr>
          <p:nvPr>
            <p:ph idx="1"/>
          </p:nvPr>
        </p:nvSpPr>
        <p:spPr>
          <a:xfrm>
            <a:off x="669925" y="1590040"/>
            <a:ext cx="10681335" cy="1596390"/>
          </a:xfrm>
        </p:spPr>
        <p:txBody>
          <a:bodyPr/>
          <a:p>
            <a:r>
              <a:rPr lang="zh-CN" altLang="en-US"/>
              <a:t>为扎实推进我市“双招双引”工作，推动经济高质量发展，更加科学有效研判重大项目，解决项目面临的问题，规范招商引资项目落地程序，形成共同推进招商工作的合力，制定重大项目联审评审工作机制。</a:t>
            </a:r>
            <a:endParaRPr lang="zh-CN" altLang="en-US"/>
          </a:p>
        </p:txBody>
      </p:sp>
      <p:sp>
        <p:nvSpPr>
          <p:cNvPr id="4" name="标题 1"/>
          <p:cNvSpPr>
            <a:spLocks noGrp="1"/>
          </p:cNvSpPr>
          <p:nvPr/>
        </p:nvSpPr>
        <p:spPr>
          <a:xfrm>
            <a:off x="669882" y="2553339"/>
            <a:ext cx="10852237" cy="441964"/>
          </a:xfrm>
          <a:prstGeom prst="rect">
            <a:avLst/>
          </a:prstGeom>
        </p:spPr>
        <p:txBody>
          <a:bodyPr vert="horz" lIns="101600" tIns="38100" rIns="76200" bIns="38100" rtlCol="0" anchor="t" anchorCtr="0">
            <a:noAutofit/>
          </a:bodyPr>
          <a:lstStyle>
            <a:lvl1pPr marL="0" marR="0" algn="l" defTabSz="914400" rtl="0" eaLnBrk="1" fontAlgn="auto" latinLnBrk="0" hangingPunct="1">
              <a:lnSpc>
                <a:spcPct val="100000"/>
              </a:lnSpc>
              <a:spcBef>
                <a:spcPct val="0"/>
              </a:spcBef>
              <a:buNone/>
              <a:defRPr kumimoji="0" lang="zh-CN" altLang="en-US" sz="24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r>
              <a:rPr lang="zh-CN" altLang="en-US"/>
              <a:t>重大项目联审评审工作机制的组织机构是什么？</a:t>
            </a:r>
            <a:endParaRPr lang="zh-CN" altLang="en-US"/>
          </a:p>
        </p:txBody>
      </p:sp>
      <p:sp>
        <p:nvSpPr>
          <p:cNvPr id="5" name="内容占位符 2"/>
          <p:cNvSpPr>
            <a:spLocks noGrp="1"/>
          </p:cNvSpPr>
          <p:nvPr/>
        </p:nvSpPr>
        <p:spPr>
          <a:xfrm>
            <a:off x="669925" y="3420745"/>
            <a:ext cx="10681335" cy="2920365"/>
          </a:xfrm>
          <a:prstGeom prst="rect">
            <a:avLst/>
          </a:prstGeo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a:t>建立市重大产业项目联审评审委员会。成立由市政府分管副市长任组长，市政府相关副秘书长任副组长，市发改委、市科技局、市经信局、市财政局（市国资委）、市自然资源和规划局、市生态环境局、市卫健委、市数据资源管理局（市政务服务管理局）、市投资促进中心、市科技产业投资发展有限公司等单位分管负责同志及相关产业专家为成员，委员会办公室设在市投资促进中心。</a:t>
            </a:r>
            <a:endParaRPr lang="zh-CN" altLang="en-US"/>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联审评审部门职责及工作程序是什么？</a:t>
            </a:r>
            <a:endParaRPr lang="zh-CN" altLang="en-US"/>
          </a:p>
        </p:txBody>
      </p:sp>
      <p:sp>
        <p:nvSpPr>
          <p:cNvPr id="3" name="内容占位符 2"/>
          <p:cNvSpPr>
            <a:spLocks noGrp="1"/>
          </p:cNvSpPr>
          <p:nvPr>
            <p:ph idx="1"/>
          </p:nvPr>
        </p:nvSpPr>
        <p:spPr>
          <a:xfrm>
            <a:off x="669925" y="1094740"/>
            <a:ext cx="10175875" cy="5246370"/>
          </a:xfrm>
        </p:spPr>
        <p:txBody>
          <a:bodyPr/>
          <a:p>
            <a:pPr marL="0" indent="0">
              <a:buNone/>
            </a:pPr>
            <a:r>
              <a:rPr lang="zh-CN" altLang="en-US" sz="1400"/>
              <a:t>载体单位提交的项目需经载体项目预审（评审）会议通过后向市投资促进中心提交重大产业项目联审评审申请表，并提供投资方及投资项目简介、项目尽调报告、项目平面图及效果图、投资协议（草案）、项目建议书（可行性研究报告）等文件资料，重点提供需要市级统筹解决的问题。</a:t>
            </a:r>
            <a:endParaRPr lang="zh-CN" altLang="en-US" sz="1400"/>
          </a:p>
          <a:p>
            <a:pPr marL="0" indent="0">
              <a:buNone/>
            </a:pPr>
            <a:r>
              <a:rPr lang="zh-CN" altLang="en-US" sz="1400"/>
              <a:t> 市投资促进中心负责对符合条件的项目进行梳理汇总，1个工作日内将梳理后的资料线上提交给相关职能部门进行并联审查。各职能部门在收到上述资料后，2个工作日内出具项目初审意见，并反馈至市投资促进中心。</a:t>
            </a:r>
            <a:endParaRPr lang="zh-CN" altLang="en-US" sz="1400"/>
          </a:p>
          <a:p>
            <a:pPr marL="0" indent="0">
              <a:buNone/>
            </a:pPr>
            <a:r>
              <a:rPr lang="zh-CN" altLang="en-US" sz="1400"/>
              <a:t> 市发改委依据国家产业政策对项目资料及所需能耗进行审查并提出初审意见。市科技局负责项目的科技含量和对产业水平提升的带动力等进行研判并提出初审意见。市经信局对项目是否符合我市“五群十链”主导产业发展规划及对我市产业的强链、补链作用进行研判；对项目所需铸造等能耗进行初审，提出初审意见。市财政局（市国资委）、市科技产业投资发展有限公司对项目所需资金支持、基金扶持等进行审查并提出初审意见。市自然资源和规划局对项目的选址是否符合土地利用总体规划、是否压覆资源，明确容积率、项目用地面积、投资强度及预期亩均税收等指标是否符合工业项目建设用地的有关政策规定，并提出初审意见。市生态环境局负责审核项目是否符合环保要求并出具意向性意见。市卫健委负责审核产业工人职业病影响并出具意向性意见。市数据资源管理局（市政务服务管理局）负责做好重大项目登记注册及政务服务工作。</a:t>
            </a:r>
            <a:endParaRPr lang="zh-CN" altLang="en-US" sz="1400"/>
          </a:p>
          <a:p>
            <a:pPr marL="0" indent="0">
              <a:buNone/>
            </a:pPr>
            <a:r>
              <a:rPr lang="zh-CN" altLang="en-US" sz="1400"/>
              <a:t> 根据项目情况，市投资促进中心不定期提请委员会召开联审评审会议，相关职能部门和载体单位参加。载体单位以PPT形式进行汇报，各职能部门发表审查意见。联审评审会议依据各职能部门审查意见作出联审评审结论。市投资促进中心依据会议内容和联审评审结论，形成会议纪要。</a:t>
            </a:r>
            <a:endParaRPr lang="zh-CN" altLang="en-US" sz="1400"/>
          </a:p>
        </p:txBody>
      </p:sp>
    </p:spTree>
    <p:custDataLst>
      <p:tags r:id="rId1"/>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SLIDE_BACKGROUND_TYPE" val="leftRight"/>
  <p:tag name="KSO_WM_SLIDE_BK_DARK_LIGHT" val="2"/>
  <p:tag name="KSO_WM_UNIT_BK_DARK_LIGHT" val="2"/>
</p:tagLst>
</file>

<file path=ppt/tags/tag14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SLIDE_BACKGROUND_TYPE" val="topBottom"/>
  <p:tag name="KSO_WM_SLIDE_BK_DARK_LIGHT" val="2"/>
  <p:tag name="KSO_WM_UNIT_BK_DARK_LIGHT" val="2"/>
</p:tagLst>
</file>

<file path=ppt/tags/tag15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SLIDE_BACKGROUND_TYPE" val="bottomTop"/>
  <p:tag name="KSO_WM_SLIDE_BK_DARK_LIGHT" val="2"/>
  <p:tag name="KSO_WM_UNIT_BK_DARK_LIGHT" val="2"/>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SLIDE_BACKGROUND_TYPE" val="navigation"/>
  <p:tag name="KSO_WM_SLIDE_BK_DARK_LIGHT" val="2"/>
  <p:tag name="KSO_WM_UNIT_BK_DARK_LIGHT" val="2"/>
</p:tagLst>
</file>

<file path=ppt/tags/tag1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SLIDE_BACKGROUND_TYPE" val="belt"/>
  <p:tag name="KSO_WM_SLIDE_BK_DARK_LIGHT" val="2"/>
  <p:tag name="KSO_WM_UNIT_BK_DARK_LIGHT" val="2"/>
</p:tagLst>
</file>

<file path=ppt/tags/tag1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6916"/>
</p:tagLst>
</file>

<file path=ppt/tags/tag1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6916"/>
</p:tagLst>
</file>

<file path=ppt/tags/tag1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87.xml><?xml version="1.0" encoding="utf-8"?>
<p:tagLst xmlns:p="http://schemas.openxmlformats.org/presentationml/2006/main">
  <p:tag name="KSO_WM_TEMPLATE_SUBCATEGORY" val="0"/>
  <p:tag name="KSO_WM_TEMPLATE_MASTER_TYPE" val="1"/>
  <p:tag name="KSO_WM_TEMPLATE_COLOR_TYPE" val="1"/>
  <p:tag name="KSO_WM_TAG_VERSION" val="1.0"/>
  <p:tag name="KSO_WM_BEAUTIFY_FLAG" val="#wm#"/>
  <p:tag name="KSO_WM_TEMPLATE_CATEGORY" val="custom"/>
  <p:tag name="KSO_WM_TEMPLATE_INDEX" val="20206916"/>
  <p:tag name="KSO_WM_TEMPLATE_MASTER_THUMB_INDEX" val="12"/>
  <p:tag name="KSO_WM_TEMPLATE_THUMBS_INDEX" val="1、4、7、8、10、11、12、13、15"/>
</p:tagLst>
</file>

<file path=ppt/tags/tag188.xml><?xml version="1.0" encoding="utf-8"?>
<p:tagLst xmlns:p="http://schemas.openxmlformats.org/presentationml/2006/main">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UNIT_TYPE" val="a"/>
  <p:tag name="KSO_WM_UNIT_INDEX" val="1"/>
  <p:tag name="KSO_WM_UNIT_ID" val="custom20206916_1*a*1"/>
  <p:tag name="KSO_WM_TEMPLATE_CATEGORY" val="custom"/>
  <p:tag name="KSO_WM_TEMPLATE_INDEX" val="20206916"/>
  <p:tag name="KSO_WM_UNIT_LAYERLEVEL" val="1"/>
  <p:tag name="KSO_WM_TAG_VERSION" val="1.0"/>
  <p:tag name="KSO_WM_BEAUTIFY_FLAG" val="#wm#"/>
  <p:tag name="KSO_WM_UNIT_PRESET_TEXT" val="空白演示经典风格"/>
</p:tagLst>
</file>

<file path=ppt/tags/tag189.xml><?xml version="1.0" encoding="utf-8"?>
<p:tagLst xmlns:p="http://schemas.openxmlformats.org/presentationml/2006/main">
  <p:tag name="KSO_WM_UNIT_ISCONTENTSTITLE" val="0"/>
  <p:tag name="KSO_WM_UNIT_ISNUMDGMTITLE" val="0"/>
  <p:tag name="KSO_WM_UNIT_NOCLEAR" val="0"/>
  <p:tag name="KSO_WM_UNIT_VALUE" val="70"/>
  <p:tag name="KSO_WM_UNIT_HIGHLIGHT" val="0"/>
  <p:tag name="KSO_WM_UNIT_COMPATIBLE" val="0"/>
  <p:tag name="KSO_WM_UNIT_DIAGRAM_ISNUMVISUAL" val="0"/>
  <p:tag name="KSO_WM_UNIT_DIAGRAM_ISREFERUNIT" val="0"/>
  <p:tag name="KSO_WM_UNIT_TYPE" val="b"/>
  <p:tag name="KSO_WM_UNIT_INDEX" val="1"/>
  <p:tag name="KSO_WM_UNIT_ID" val="custom20206916_1*b*1"/>
  <p:tag name="KSO_WM_TEMPLATE_CATEGORY" val="custom"/>
  <p:tag name="KSO_WM_TEMPLATE_INDEX" val="20206916"/>
  <p:tag name="KSO_WM_UNIT_LAYERLEVEL" val="1"/>
  <p:tag name="KSO_WM_TAG_VERSION" val="1.0"/>
  <p:tag name="KSO_WM_BEAUTIFY_FLAG" val="#wm#"/>
  <p:tag name="KSO_WM_UNIT_PRESET_TEXT" val="单击此处添加副标题"/>
  <p:tag name="KSO_WM_UNIT_TEXT_FILL_FORE_SCHEMECOLOR_INDEX_BRIGHTNESS" val="0.15"/>
  <p:tag name="KSO_WM_UNIT_TEXT_FILL_FORE_SCHEMECOLOR_INDEX" val="13"/>
  <p:tag name="KSO_WM_UNIT_TEXT_FILL_TYPE" val="1"/>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0.xml><?xml version="1.0" encoding="utf-8"?>
<p:tagLst xmlns:p="http://schemas.openxmlformats.org/presentationml/2006/main">
  <p:tag name="KSO_WM_UNIT_NOCLEAR" val="0"/>
  <p:tag name="KSO_WM_UNIT_VALUE" val="10"/>
  <p:tag name="KSO_WM_UNIT_HIGHLIGHT" val="0"/>
  <p:tag name="KSO_WM_UNIT_COMPATIBLE" val="0"/>
  <p:tag name="KSO_WM_UNIT_DIAGRAM_ISNUMVISUAL" val="0"/>
  <p:tag name="KSO_WM_UNIT_DIAGRAM_ISREFERUNIT" val="0"/>
  <p:tag name="KSO_WM_UNIT_TYPE" val="f"/>
  <p:tag name="KSO_WM_UNIT_INDEX" val="1"/>
  <p:tag name="KSO_WM_UNIT_ID" val="custom20206916_1*f*1"/>
  <p:tag name="KSO_WM_TEMPLATE_CATEGORY" val="custom"/>
  <p:tag name="KSO_WM_TEMPLATE_INDEX" val="20206916"/>
  <p:tag name="KSO_WM_UNIT_LAYERLEVEL" val="1"/>
  <p:tag name="KSO_WM_TAG_VERSION" val="1.0"/>
  <p:tag name="KSO_WM_BEAUTIFY_FLAG" val="#wm#"/>
  <p:tag name="KSO_WM_UNIT_ISCONTENTSTITLE" val="0"/>
  <p:tag name="KSO_WM_UNIT_ISNUMDGMTITLE" val="0"/>
  <p:tag name="KSO_WM_UNIT_PRESET_TEXT" val="演讲者："/>
  <p:tag name="KSO_WM_UNIT_SUBTYPE" val="b"/>
  <p:tag name="KSO_WM_UNIT_TEXT_FILL_FORE_SCHEMECOLOR_INDEX_BRIGHTNESS" val="0"/>
  <p:tag name="KSO_WM_UNIT_TEXT_FILL_FORE_SCHEMECOLOR_INDEX" val="5"/>
  <p:tag name="KSO_WM_UNIT_TEXT_FILL_TYPE" val="1"/>
</p:tagLst>
</file>

<file path=ppt/tags/tag191.xml><?xml version="1.0" encoding="utf-8"?>
<p:tagLst xmlns:p="http://schemas.openxmlformats.org/presentationml/2006/main">
  <p:tag name="KSO_WM_SLIDE_ID" val="custom20206916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AG_VERSION" val="1.0"/>
  <p:tag name="KSO_WM_BEAUTIFY_FLAG" val="#wm#"/>
  <p:tag name="KSO_WM_TEMPLATE_CATEGORY" val="custom"/>
  <p:tag name="KSO_WM_TEMPLATE_INDEX" val="20206916"/>
  <p:tag name="KSO_WM_SLIDE_LAYOUT" val="a_b_f"/>
  <p:tag name="KSO_WM_SLIDE_LAYOUT_CNT" val="1_1_1"/>
  <p:tag name="KSO_WM_TEMPLATE_MASTER_THUMB_INDEX" val="12"/>
  <p:tag name="KSO_WM_TEMPLATE_THUMBS_INDEX" val="1、4、7、8、10、11、12、13、15"/>
</p:tagLst>
</file>

<file path=ppt/tags/tag192.xml><?xml version="1.0" encoding="utf-8"?>
<p:tagLst xmlns:p="http://schemas.openxmlformats.org/presentationml/2006/main">
  <p:tag name="KSO_WM_BEAUTIFY_FLAG" val="#wm#"/>
  <p:tag name="KSO_WM_TEMPLATE_CATEGORY" val="custom"/>
  <p:tag name="KSO_WM_TEMPLATE_INDEX" val="20206916"/>
</p:tagLst>
</file>

<file path=ppt/tags/tag193.xml><?xml version="1.0" encoding="utf-8"?>
<p:tagLst xmlns:p="http://schemas.openxmlformats.org/presentationml/2006/main">
  <p:tag name="KSO_WM_BEAUTIFY_FLAG" val="#wm#"/>
  <p:tag name="KSO_WM_TEMPLATE_CATEGORY" val="custom"/>
  <p:tag name="KSO_WM_TEMPLATE_INDEX" val="20206916"/>
</p:tagLst>
</file>

<file path=ppt/tags/tag194.xml><?xml version="1.0" encoding="utf-8"?>
<p:tagLst xmlns:p="http://schemas.openxmlformats.org/presentationml/2006/main">
  <p:tag name="COMMONDATA" val="eyJoZGlkIjoiMjY3NWVlMTUwNDZhZWQ4NjkyODdmOTc1M2M0OWQ0ZmMifQ=="/>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7"/>
  <p:tag name="KSO_WM_UNIT_LAYERLEVEL" val="1"/>
  <p:tag name="KSO_WM_TAG_VERSION" val="1.0"/>
  <p:tag name="KSO_WM_BEAUTIFY_FLAG" val="#wm#"/>
  <p:tag name="KSO_WM_UNIT_TYPE" val="y"/>
  <p:tag name="KSO_WM_UNIT_INDEX" val="7"/>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1"/>
  <p:tag name="KSO_WM_UNIT_LAYERLEVEL" val="1"/>
  <p:tag name="KSO_WM_TAG_VERSION" val="1.0"/>
  <p:tag name="KSO_WM_BEAUTIFY_FLAG" val="#wm#"/>
  <p:tag name="KSO_WM_UNIT_TYPE" val="y"/>
  <p:tag name="KSO_WM_UNIT_INDEX" val="1"/>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2"/>
  <p:tag name="KSO_WM_UNIT_LAYERLEVEL" val="1"/>
  <p:tag name="KSO_WM_TAG_VERSION" val="1.0"/>
  <p:tag name="KSO_WM_BEAUTIFY_FLAG" val="#wm#"/>
  <p:tag name="KSO_WM_UNIT_TYPE" val="y"/>
  <p:tag name="KSO_WM_UNIT_INDEX" val="2"/>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3"/>
  <p:tag name="KSO_WM_UNIT_LAYERLEVEL" val="1"/>
  <p:tag name="KSO_WM_TAG_VERSION" val="1.0"/>
  <p:tag name="KSO_WM_BEAUTIFY_FLAG" val="#wm#"/>
  <p:tag name="KSO_WM_UNIT_TYPE" val="y"/>
  <p:tag name="KSO_WM_UNIT_INDEX" val="3"/>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4"/>
  <p:tag name="KSO_WM_UNIT_LAYERLEVEL" val="1"/>
  <p:tag name="KSO_WM_TAG_VERSION" val="1.0"/>
  <p:tag name="KSO_WM_BEAUTIFY_FLAG" val="#wm#"/>
  <p:tag name="KSO_WM_UNIT_TYPE" val="y"/>
  <p:tag name="KSO_WM_UNIT_INDEX" val="4"/>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5"/>
  <p:tag name="KSO_WM_UNIT_LAYERLEVEL" val="1"/>
  <p:tag name="KSO_WM_TAG_VERSION" val="1.0"/>
  <p:tag name="KSO_WM_BEAUTIFY_FLAG" val="#wm#"/>
  <p:tag name="KSO_WM_UNIT_TYPE" val="y"/>
  <p:tag name="KSO_WM_UNIT_INDEX" val="5"/>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6"/>
  <p:tag name="KSO_WM_UNIT_LAYERLEVEL" val="1"/>
  <p:tag name="KSO_WM_TAG_VERSION" val="1.0"/>
  <p:tag name="KSO_WM_BEAUTIFY_FLAG" val="#wm#"/>
  <p:tag name="KSO_WM_UNIT_TYPE" val="y"/>
  <p:tag name="KSO_WM_UNIT_INDEX" val="6"/>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gs>
            <a:gs pos="100000">
              <a:schemeClr val="phClr">
                <a:lumMod val="85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SM 预置配色-灰色">
      <a:dk1>
        <a:srgbClr val="000000"/>
      </a:dk1>
      <a:lt1>
        <a:srgbClr val="FFFFFF"/>
      </a:lt1>
      <a:dk2>
        <a:srgbClr val="D9D9D9"/>
      </a:dk2>
      <a:lt2>
        <a:srgbClr val="FFFFFF"/>
      </a:lt2>
      <a:accent1>
        <a:srgbClr val="577CCE"/>
      </a:accent1>
      <a:accent2>
        <a:srgbClr val="5999AF"/>
      </a:accent2>
      <a:accent3>
        <a:srgbClr val="5BA080"/>
      </a:accent3>
      <a:accent4>
        <a:srgbClr val="8BAA69"/>
      </a:accent4>
      <a:accent5>
        <a:srgbClr val="D6B250"/>
      </a:accent5>
      <a:accent6>
        <a:srgbClr val="E79647"/>
      </a:accent6>
      <a:hlink>
        <a:srgbClr val="0000FF"/>
      </a:hlink>
      <a:folHlink>
        <a:srgbClr val="FF00FF"/>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1077</Words>
  <Application>WPS 演示</Application>
  <PresentationFormat>宽屏</PresentationFormat>
  <Paragraphs>21</Paragraphs>
  <Slides>3</Slides>
  <Notes>4</Notes>
  <HiddenSlides>0</HiddenSlides>
  <MMClips>0</MMClips>
  <ScaleCrop>false</ScaleCrop>
  <HeadingPairs>
    <vt:vector size="6" baseType="variant">
      <vt:variant>
        <vt:lpstr>已用的字体</vt:lpstr>
      </vt:variant>
      <vt:variant>
        <vt:i4>7</vt:i4>
      </vt:variant>
      <vt:variant>
        <vt:lpstr>主题</vt:lpstr>
      </vt:variant>
      <vt:variant>
        <vt:i4>2</vt:i4>
      </vt:variant>
      <vt:variant>
        <vt:lpstr>幻灯片标题</vt:lpstr>
      </vt:variant>
      <vt:variant>
        <vt:i4>3</vt:i4>
      </vt:variant>
    </vt:vector>
  </HeadingPairs>
  <TitlesOfParts>
    <vt:vector size="12" baseType="lpstr">
      <vt:lpstr>Arial</vt:lpstr>
      <vt:lpstr>宋体</vt:lpstr>
      <vt:lpstr>Wingdings</vt:lpstr>
      <vt:lpstr>Wingdings</vt:lpstr>
      <vt:lpstr>微软雅黑</vt:lpstr>
      <vt:lpstr>Arial Unicode MS</vt:lpstr>
      <vt:lpstr>Calibri</vt:lpstr>
      <vt:lpstr>Office 主题​​</vt:lpstr>
      <vt:lpstr>1_Office 主题​​</vt:lpstr>
      <vt:lpstr>空白演示经典风格</vt:lpstr>
      <vt:lpstr>重大项目联审评审工作机制的组织机构是什么？</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雨城</cp:lastModifiedBy>
  <cp:revision>172</cp:revision>
  <dcterms:created xsi:type="dcterms:W3CDTF">2019-06-19T02:08:00Z</dcterms:created>
  <dcterms:modified xsi:type="dcterms:W3CDTF">2022-06-28T09:03:09Z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2052-11.1.0.11830</vt:lpwstr>
  </property>
  <property fmtid="{D5CDD505-2E9C-101B-9397-08002B2CF9AE}" pid="3" name="ICV">
    <vt:lpwstr>85AAA02CCBDA48D4A82122D261E7BB0A</vt:lpwstr>
  </property>
</Properties>
</file>